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3034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1985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7595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7041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09622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5455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45964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9517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5435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51248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3786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53168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7056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7231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91902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2511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4788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FBD48B-9CC4-41F8-9A83-AE8F326B07D0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E2AB7-7D76-440C-A8DB-E4079246B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20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463E-AEA7-EE7F-9E17-E2673912C7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Gesture control system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6DF4-CE11-1150-3FFE-F86258B9B8FF}"/>
              </a:ext>
            </a:extLst>
          </p:cNvPr>
          <p:cNvSpPr txBox="1"/>
          <p:nvPr/>
        </p:nvSpPr>
        <p:spPr>
          <a:xfrm>
            <a:off x="6176682" y="3836894"/>
            <a:ext cx="37741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Members-</a:t>
            </a:r>
            <a:endParaRPr lang="en-US" b="1" dirty="0"/>
          </a:p>
          <a:p>
            <a:r>
              <a:rPr lang="en-US" dirty="0"/>
              <a:t>Abhinav Gupta(2100270140001)</a:t>
            </a:r>
          </a:p>
          <a:p>
            <a:r>
              <a:rPr lang="en-US" dirty="0"/>
              <a:t>Abhishek Garg(2100270140002)</a:t>
            </a:r>
          </a:p>
          <a:p>
            <a:r>
              <a:rPr lang="en-US" dirty="0"/>
              <a:t>Anshika Kumari(2100270140010)</a:t>
            </a:r>
          </a:p>
          <a:p>
            <a:r>
              <a:rPr lang="en-US" dirty="0"/>
              <a:t>Ayush Kumar Verma(2100270140016)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00906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8E96-B1F8-38E2-824C-F6B13DD26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7946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Zoom-in and zoom-out-</a:t>
            </a:r>
          </a:p>
          <a:p>
            <a:pPr marL="0" indent="0">
              <a:buNone/>
            </a:pPr>
            <a:r>
              <a:rPr lang="en-US" dirty="0"/>
              <a:t>In this module we going to demonstrate the zoom-in and zoom out operation using gestures.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AF497-53C3-FEB8-EDDB-9DC13DE1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88" y="2655793"/>
            <a:ext cx="6723529" cy="34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032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365FEC-14CC-4873-A888-DCF60354D249}"/>
              </a:ext>
            </a:extLst>
          </p:cNvPr>
          <p:cNvSpPr/>
          <p:nvPr/>
        </p:nvSpPr>
        <p:spPr>
          <a:xfrm>
            <a:off x="2779059" y="2608746"/>
            <a:ext cx="6096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07843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9B72-685F-CB3F-71B2-88FFD7F1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78BC-9616-BB1A-645C-1847F6AE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are here trying to create a creative way to interact with machine we are here trying to set a human-machine interaction using hand gestures we will we providing four basic modules which are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Volume control system using gestures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Virtual calculator using gestures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Drag and drop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Zoom in and zoom out facility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7753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590E-5081-0FAB-F1D7-DD443C00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80C-74D6-0304-CDFA-19449ACB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achieve this purpose, we are using following technology and modules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Programming language-   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Python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IDE-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PyCharm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Library 1-   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OpenCV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Library 2-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Matplotlib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Framework-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Mediapipe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3093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8AF8-BB94-4932-3B5B-B348261F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32509"/>
            <a:ext cx="9601196" cy="1303867"/>
          </a:xfrm>
        </p:spPr>
        <p:txBody>
          <a:bodyPr/>
          <a:lstStyle/>
          <a:p>
            <a:r>
              <a:rPr lang="en-US" b="1" dirty="0"/>
              <a:t>Tools used-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C6409-1B18-1288-63E4-D573D8984241}"/>
              </a:ext>
            </a:extLst>
          </p:cNvPr>
          <p:cNvSpPr txBox="1"/>
          <p:nvPr/>
        </p:nvSpPr>
        <p:spPr>
          <a:xfrm>
            <a:off x="770965" y="1869982"/>
            <a:ext cx="109190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OpenCV-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OpenCV (Open Source Computer Vision Library) is an open source computer vision and machine learning software library. OpenCV was built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provide a common infrastructure for computer vision applications and to accelerate the use of machine perception in the commercial products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Computer Vision can be defined as a discipline that explains how to reconstruct, interrupt, and understand a 3D scene from its 2D images, in terms of the properties of the structure present in the scene. It deals with modeling and replicating human vision using computer software and hardware.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Computer Vision overlaps significantly with the following fields −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Image Processing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It focuses on image manipulation.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Pattern Recognition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It explains various techniques to classify patterns.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Photogrammetry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It is concerned with obtaining accurate measurements from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87520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1FA1-4E34-D992-B2CF-AC3F0A7B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55" y="475438"/>
            <a:ext cx="9601196" cy="1303867"/>
          </a:xfrm>
        </p:spPr>
        <p:txBody>
          <a:bodyPr/>
          <a:lstStyle/>
          <a:p>
            <a:r>
              <a:rPr lang="en-US" sz="3200" b="1" dirty="0" err="1">
                <a:latin typeface="+mn-lt"/>
              </a:rPr>
              <a:t>Mediapipe</a:t>
            </a:r>
            <a:r>
              <a:rPr lang="en-US" sz="3200" b="1" dirty="0">
                <a:latin typeface="+mn-lt"/>
              </a:rPr>
              <a:t>-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6C2F2-11C7-BD3F-A9B6-E8B960B5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52717"/>
            <a:ext cx="9601196" cy="33189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i="0" dirty="0" err="1">
                <a:solidFill>
                  <a:srgbClr val="3C3C3C"/>
                </a:solidFill>
                <a:effectLst/>
                <a:latin typeface="Roboto" panose="020B0604020202020204" pitchFamily="2" charset="0"/>
              </a:rPr>
              <a:t>MediaPipe</a:t>
            </a:r>
            <a:r>
              <a:rPr lang="en-IN" sz="2400" i="0" dirty="0">
                <a:solidFill>
                  <a:srgbClr val="3C3C3C"/>
                </a:solidFill>
                <a:effectLst/>
                <a:latin typeface="Roboto" panose="020B0604020202020204" pitchFamily="2" charset="0"/>
              </a:rPr>
              <a:t> is a Framework for building machine learning pipelines for processing time-series data like video, audio, etc. This cross-platform Framework works on Desktop/Server, Android, iOS, and embedded devices like Raspberry Pi and Jetson Nano. This framework is given by google. 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1A03D-4504-CF6D-151B-19223EB16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76" y="4112185"/>
            <a:ext cx="5715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62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8C2593-ACCD-94BE-77E1-F837805E6B51}"/>
              </a:ext>
            </a:extLst>
          </p:cNvPr>
          <p:cNvSpPr txBox="1"/>
          <p:nvPr/>
        </p:nvSpPr>
        <p:spPr>
          <a:xfrm>
            <a:off x="1353672" y="1922929"/>
            <a:ext cx="328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Hand landmarks-</a:t>
            </a:r>
            <a:endParaRPr lang="en-IN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32EE9-ABF6-59A4-FD8A-CEAA71B0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1" y="2836210"/>
            <a:ext cx="8570258" cy="24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34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23C8-5A22-9F88-0D17-F09882D0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65" y="150439"/>
            <a:ext cx="10515600" cy="1325563"/>
          </a:xfrm>
        </p:spPr>
        <p:txBody>
          <a:bodyPr/>
          <a:lstStyle/>
          <a:p>
            <a:r>
              <a:rPr lang="en-US" b="1" dirty="0"/>
              <a:t>Modules-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2461-5D65-EEAA-1A9B-6058D94C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65" y="11801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Volume control using gestures-</a:t>
            </a:r>
          </a:p>
          <a:p>
            <a:pPr marL="0" indent="0">
              <a:buNone/>
            </a:pPr>
            <a:r>
              <a:rPr lang="en-US" dirty="0"/>
              <a:t>In this module we will be manipulating the system volume using gestures.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95C60-BF6C-9B9D-0BD8-A0B98689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3042651"/>
            <a:ext cx="11187953" cy="32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125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D2029-A609-8ED0-EA59-BFE0C392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71" y="7408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Virtual calculator-</a:t>
            </a:r>
          </a:p>
          <a:p>
            <a:pPr marL="0" indent="0">
              <a:buNone/>
            </a:pPr>
            <a:r>
              <a:rPr lang="en-US" dirty="0"/>
              <a:t>In this module we going to use the virtual calculator to find different operation  which are addition, subtraction, multiplication, power, division and many more.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B41E-2F11-2D4B-BBC1-7DD4B87D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16" y="2476781"/>
            <a:ext cx="3923949" cy="431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9083A-D575-D5E5-7C7E-40815642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08" y="2476782"/>
            <a:ext cx="4119463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04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A79C-3A29-FE0F-F6F2-0F2A22ED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22156"/>
            <a:ext cx="9601196" cy="130386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Drag and drop module-</a:t>
            </a:r>
            <a:endParaRPr lang="en-IN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08263-958D-35D2-7C03-DF262E79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766" y="1848721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module we will try to demonstrate the drag and drop using gestures.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7D342-FACB-1B44-2D37-A70DB067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6" y="2624229"/>
            <a:ext cx="6069107" cy="35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2843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</TotalTime>
  <Words>390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Garamond</vt:lpstr>
      <vt:lpstr>Nunito</vt:lpstr>
      <vt:lpstr>Roboto</vt:lpstr>
      <vt:lpstr>Wingdings</vt:lpstr>
      <vt:lpstr>Organic</vt:lpstr>
      <vt:lpstr>Gesture control system</vt:lpstr>
      <vt:lpstr>Introduction </vt:lpstr>
      <vt:lpstr>Technology used</vt:lpstr>
      <vt:lpstr>Tools used-</vt:lpstr>
      <vt:lpstr>Mediapipe-</vt:lpstr>
      <vt:lpstr>PowerPoint Presentation</vt:lpstr>
      <vt:lpstr>Modules-</vt:lpstr>
      <vt:lpstr>PowerPoint Presentation</vt:lpstr>
      <vt:lpstr>Drag and drop module-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recognition system</dc:title>
  <dc:creator>Abhinav gupta</dc:creator>
  <cp:lastModifiedBy>Abhinav gupta</cp:lastModifiedBy>
  <cp:revision>9</cp:revision>
  <dcterms:created xsi:type="dcterms:W3CDTF">2023-04-17T03:22:35Z</dcterms:created>
  <dcterms:modified xsi:type="dcterms:W3CDTF">2023-04-17T05:59:54Z</dcterms:modified>
</cp:coreProperties>
</file>